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notesMasterIdLst>
    <p:notesMasterId r:id="rId20"/>
  </p:notesMasterIdLst>
  <p:sldIdLst>
    <p:sldId id="258" r:id="rId4"/>
    <p:sldId id="281" r:id="rId5"/>
    <p:sldId id="370" r:id="rId6"/>
    <p:sldId id="329" r:id="rId7"/>
    <p:sldId id="330" r:id="rId8"/>
    <p:sldId id="331" r:id="rId9"/>
    <p:sldId id="399" r:id="rId10"/>
    <p:sldId id="381" r:id="rId11"/>
    <p:sldId id="400" r:id="rId12"/>
    <p:sldId id="394" r:id="rId13"/>
    <p:sldId id="382" r:id="rId14"/>
    <p:sldId id="395" r:id="rId15"/>
    <p:sldId id="396" r:id="rId16"/>
    <p:sldId id="386" r:id="rId17"/>
    <p:sldId id="387" r:id="rId18"/>
    <p:sldId id="398" r:id="rId19"/>
  </p:sldIdLst>
  <p:sldSz cx="12192000" cy="6858000"/>
  <p:notesSz cx="12192000" cy="6858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700" y="4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00B55-BA6C-4B23-B4A2-6DEE322904F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6B5A9-871F-4533-A853-B4A6D0621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99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6B5A9-871F-4533-A853-B4A6D0621D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4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l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0721" y="-34347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13476" y="284684"/>
            <a:ext cx="10585176" cy="6412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 b="1" dirty="0"/>
              <a:t>                                        </a:t>
            </a:r>
            <a:r>
              <a:rPr lang="en-IN" sz="2000" dirty="0"/>
              <a:t>16 TG to 18 TG RA1 casing replacement</a:t>
            </a: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  <a:p>
            <a:pPr>
              <a:lnSpc>
                <a:spcPts val="1800"/>
              </a:lnSpc>
            </a:pPr>
            <a:endParaRPr lang="en-US" b="1" dirty="0">
              <a:solidFill>
                <a:srgbClr val="003764"/>
              </a:solidFill>
              <a:cs typeface="Calibri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659211"/>
              </p:ext>
            </p:extLst>
          </p:nvPr>
        </p:nvGraphicFramePr>
        <p:xfrm>
          <a:off x="191344" y="754989"/>
          <a:ext cx="7555659" cy="56717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4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Veh no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TN75AV9333</a:t>
                      </a:r>
                      <a:endParaRPr lang="en-US" b="0" dirty="0"/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VIN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MB1JJLHD8NRFZ9061</a:t>
                      </a:r>
                      <a:endParaRPr lang="en-US" b="0" dirty="0"/>
                    </a:p>
                  </a:txBody>
                  <a:tcPr marL="43165" marR="43165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Eng no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NFHZ420582</a:t>
                      </a:r>
                      <a:endParaRPr lang="en-US" b="0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CBN / Model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CTU352022B0005 / UJ3520/52 T TIP</a:t>
                      </a:r>
                      <a:endParaRPr lang="en-US" b="0" dirty="0"/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189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LR Category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L3R2</a:t>
                      </a:r>
                    </a:p>
                  </a:txBody>
                  <a:tcPr marL="43165" marR="43165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Hrs</a:t>
                      </a:r>
                      <a:r>
                        <a:rPr lang="en-US" sz="20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 Covered 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3,699 Hrs</a:t>
                      </a:r>
                      <a:endParaRPr lang="en-US" b="0" dirty="0"/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DOF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08.06.2023</a:t>
                      </a:r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2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DOS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23.08.2022</a:t>
                      </a:r>
                      <a:endParaRPr lang="en-US" b="0" dirty="0"/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Customer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</a:t>
                      </a:r>
                      <a:r>
                        <a:rPr lang="en-US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R.BABU</a:t>
                      </a:r>
                      <a:endParaRPr lang="en-US" sz="18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marL="43165" marR="43165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Complaint</a:t>
                      </a:r>
                      <a:r>
                        <a:rPr lang="en-US" sz="2000" baseline="0" dirty="0">
                          <a:effectLst/>
                          <a:latin typeface="+mn-lt"/>
                        </a:rPr>
                        <a:t> Reptd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Ra1 Housing oil Leak </a:t>
                      </a:r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52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Failure Observed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housing cracked @ 4 o'clock position in LHS Curved area,</a:t>
                      </a:r>
                      <a:endParaRPr lang="en-US" sz="2000" b="0" dirty="0"/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Action Taken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Replaced</a:t>
                      </a:r>
                      <a:r>
                        <a:rPr lang="en-US" sz="2000" b="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 to be new in 18TG Rear Axle Housing</a:t>
                      </a:r>
                      <a:endParaRPr lang="en-US" sz="20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iAlert observation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NA</a:t>
                      </a:r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Error code details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NA</a:t>
                      </a:r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Vehicle condition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Empty</a:t>
                      </a:r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Vehicle Application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Construction Material </a:t>
                      </a:r>
                      <a:endParaRPr lang="en-US" sz="20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30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Failure Location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3165" marR="431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Nagercoil .</a:t>
                      </a:r>
                    </a:p>
                  </a:txBody>
                  <a:tcPr marL="43165" marR="43165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899146"/>
            <a:ext cx="3822700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9" y="-31732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15680" y="6111401"/>
            <a:ext cx="600969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Found RA2 Housing Tube Condition good 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49" y="836712"/>
            <a:ext cx="10120313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59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9" y="-31732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0756" y="6111401"/>
            <a:ext cx="554461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Ra1 axle shaft Serial No : ST190 M Y122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187096"/>
            <a:ext cx="4518050" cy="442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88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9" y="-31732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51584" y="6111401"/>
            <a:ext cx="687378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Housing Tube Serial No :  MB1315NK790617 / MA22O055332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3" y="1052736"/>
            <a:ext cx="6594733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67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9" y="-31732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23592" y="6111401"/>
            <a:ext cx="6801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Drive Head assy Serial No : AL13200K263617 / MD22G073681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59" y="1268760"/>
            <a:ext cx="9078547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369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9" y="-31732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0756" y="6111401"/>
            <a:ext cx="554461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Vehicle Load Body serial No : P.N-22 CUM-MBP / 1731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76672"/>
            <a:ext cx="7344816" cy="507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881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9" y="-31732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91544" y="6111401"/>
            <a:ext cx="723382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Found there is 10th leaf spring addition work completed in this vehicle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628800"/>
            <a:ext cx="4936834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628800"/>
            <a:ext cx="5426943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88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9" y="-31732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0756" y="6111401"/>
            <a:ext cx="554461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found Load Body extension up to 1 feet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772816"/>
            <a:ext cx="44450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494738"/>
            <a:ext cx="4279900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26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30988" y="-77821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95313" y="54927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27448" y="836712"/>
            <a:ext cx="74888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Vehicle reported to workshop for  Axle Housing Oil leak complaint </a:t>
            </a:r>
          </a:p>
          <a:p>
            <a:endParaRPr lang="en-US" b="1" u="sng" dirty="0"/>
          </a:p>
          <a:p>
            <a:r>
              <a:rPr lang="en-US" b="1" u="sng" dirty="0"/>
              <a:t>Driver and customer Voice:</a:t>
            </a:r>
          </a:p>
          <a:p>
            <a:endParaRPr lang="en-IN" dirty="0"/>
          </a:p>
          <a:p>
            <a:r>
              <a:rPr lang="en-US" dirty="0"/>
              <a:t>Vehicle plying between Kavalkinaru to tirunelvelli local with one side load</a:t>
            </a:r>
            <a:endParaRPr lang="en-IN" dirty="0"/>
          </a:p>
          <a:p>
            <a:r>
              <a:rPr lang="en-US" dirty="0"/>
              <a:t>Lead Distance: 100 Kms</a:t>
            </a:r>
            <a:endParaRPr lang="en-IN" dirty="0"/>
          </a:p>
          <a:p>
            <a:r>
              <a:rPr lang="en-US" dirty="0"/>
              <a:t>Application: Blue metal</a:t>
            </a:r>
            <a:endParaRPr lang="en-IN" dirty="0"/>
          </a:p>
          <a:p>
            <a:r>
              <a:rPr lang="en-US" dirty="0"/>
              <a:t>GVW: 43 T</a:t>
            </a:r>
            <a:endParaRPr lang="en-IN" dirty="0"/>
          </a:p>
          <a:p>
            <a:r>
              <a:rPr lang="en-US" dirty="0"/>
              <a:t>Payload: 30 T</a:t>
            </a:r>
            <a:endParaRPr lang="en-IN" dirty="0"/>
          </a:p>
          <a:p>
            <a:r>
              <a:rPr lang="en-US" dirty="0"/>
              <a:t>Rare : 13 T</a:t>
            </a:r>
            <a:endParaRPr lang="en-IN" dirty="0"/>
          </a:p>
          <a:p>
            <a:r>
              <a:rPr lang="en-US" dirty="0"/>
              <a:t>As per CBN LR category is L2R3 and customer operating under  L3R2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543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30988" y="-77821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4756" y="31965"/>
            <a:ext cx="10585176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b="1" u="sng" dirty="0"/>
              <a:t>Service History :</a:t>
            </a:r>
          </a:p>
          <a:p>
            <a:r>
              <a:rPr lang="en-US" dirty="0"/>
              <a:t>Checked the service history, found there is no earlier attention for RA1 axle casing replacement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95313" y="54927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42016"/>
              </p:ext>
            </p:extLst>
          </p:nvPr>
        </p:nvGraphicFramePr>
        <p:xfrm>
          <a:off x="737066" y="1240975"/>
          <a:ext cx="11100556" cy="4824534"/>
        </p:xfrm>
        <a:graphic>
          <a:graphicData uri="http://schemas.openxmlformats.org/drawingml/2006/table">
            <a:tbl>
              <a:tblPr/>
              <a:tblGrid>
                <a:gridCol w="967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80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8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25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20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09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4028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24612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Job card number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 Date 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Customer Number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Name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Customer Voice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KM/HR Reading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Item Category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Labour value/part code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Labour Value/Part description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Quantity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Plant name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42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2019331891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02/06/2023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0011584865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R.BABU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10th leaf campaign work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3,019.000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P002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P9F00604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Tenth leaf-FTW00199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4.000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TVS Mob.-Nagerkoil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887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2018805318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22/04/2023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0011584865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R.BABU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3000 KM SERVICE, COOLANT LEAK FROM HEAD, GEAR BOX OIL LEAK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3,000.000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P002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EN699991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Gulf Super Fleet ULE Dura Max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18.500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TVS Mob.-Trivandrum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615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2017864642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07/02/2023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0011584865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R.BABU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1500HRS SERVICE, ALL OIL CHANGE, CROSS BAR BOLT CHANGE, ADBLUE SUPPLY 2NOS.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1,552.000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P002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GB699991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Gulf Gear ED Dura Max 80W-90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34.000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TVS Mob.-Trivandrum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615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2017864642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07/02/2023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0011584865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R.BABU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1500HRS SERVICE, ALL OIL CHANGE, CROSS BAR BOLT CHANGE, ADBLUE SUPPLY 2NOS.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dirty="0">
                          <a:effectLst/>
                          <a:latin typeface="Arial"/>
                        </a:rPr>
                        <a:t>1,552.000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P002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EN699991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Gulf Super Fleet ULE Dura Max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18.500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TVS Mob.-Trivandrum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615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2017864642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07/02/2023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0011584865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R.BABU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1500HRS SERVICE, ALL OIL CHANGE, CROSS BAR BOLT CHANGE, ADBLUE SUPPLY 2NOS.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1,552.000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P001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FS0503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3st Free Service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TVS Mob.-Trivandrum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42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2016808074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11/11/2022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0011584865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R.BABU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1000hrs service / adblue : 89%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1,056.000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P001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FS0502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2st Free Service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TVS Mob.-Nagerkoil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42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2016808074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11/11/2022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0011584865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R.BABU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1000hrs service / adblue : 89%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1,056.000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P002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EN699991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Gulf Super Fleet ULE Dura Max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18.000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TVS Mob.-Nagerkoil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15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2016478060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12/10/2022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0011584865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R.BABU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1st free service / ra1 crown fitting oil leak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540.000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P001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FS0501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1st Free Service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TVS Mob.-Nagerkoil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15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2016478060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12/10/2022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0011584865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R.BABU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1st free service / ra1 crown fitting oil leak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540.000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P001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RAX110Z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R &amp; R Diff Assy-NGC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TVS Mob.-Nagerkoil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15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2016478060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12/10/2022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0011584865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R.BABU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1st free service / ra1 crown fitting oil leak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540.000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P002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FYR01500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WASHERSPECIAL M16  NORD LOCK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14.000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TVS Mob.-Nagerkoil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542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2015933045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25/08/2022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0011584865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R.BABU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5.000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P001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/>
                        </a:rPr>
                        <a:t>FS0001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PDI SERVICE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>
                          <a:effectLst/>
                          <a:latin typeface="Arial"/>
                        </a:rPr>
                        <a:t>1.000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/>
                        </a:rPr>
                        <a:t>TVS Mob.-Tirunelveli</a:t>
                      </a:r>
                    </a:p>
                  </a:txBody>
                  <a:tcPr marL="5696" marR="5696" marT="56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66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7200" y="-42464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1424" y="692696"/>
            <a:ext cx="11089232" cy="4708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endParaRPr lang="en-US" b="1" u="sng" dirty="0"/>
          </a:p>
          <a:p>
            <a:r>
              <a:rPr lang="en-US" b="1" u="sng" dirty="0"/>
              <a:t>Visual Inspection: </a:t>
            </a:r>
            <a:endParaRPr lang="en-US" dirty="0"/>
          </a:p>
          <a:p>
            <a:r>
              <a:rPr lang="en-US" b="1" u="sng" dirty="0"/>
              <a:t>External  Symptoms:-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dirty="0"/>
              <a:t>No External Damage / impact on the vehicle</a:t>
            </a:r>
          </a:p>
          <a:p>
            <a:r>
              <a:rPr lang="en-US" dirty="0"/>
              <a:t>Rear Axle oil level checked found total 34 litters for both axle</a:t>
            </a:r>
          </a:p>
          <a:p>
            <a:r>
              <a:rPr lang="en-US" dirty="0"/>
              <a:t>Rear Oil condition, Quality found ok</a:t>
            </a:r>
          </a:p>
          <a:p>
            <a:r>
              <a:rPr lang="en-US" dirty="0"/>
              <a:t>Crown fitting bolt tighten found ok</a:t>
            </a:r>
          </a:p>
          <a:p>
            <a:r>
              <a:rPr lang="en-US" dirty="0"/>
              <a:t>Housing Breather condition found ok</a:t>
            </a:r>
          </a:p>
          <a:p>
            <a:r>
              <a:rPr lang="en-US" dirty="0"/>
              <a:t>Pinion Yoke Nut tighten checked found ok</a:t>
            </a:r>
          </a:p>
          <a:p>
            <a:r>
              <a:rPr lang="en-US" dirty="0"/>
              <a:t>Crown Wheel Stopper check nut, condition found ok</a:t>
            </a:r>
          </a:p>
          <a:p>
            <a:r>
              <a:rPr lang="en-US" dirty="0"/>
              <a:t>V rod and radius rod bush found ok</a:t>
            </a:r>
          </a:p>
          <a:p>
            <a:r>
              <a:rPr lang="en-US" dirty="0"/>
              <a:t>Maximum Load carrying of vehicle 25 ton</a:t>
            </a:r>
          </a:p>
          <a:p>
            <a:r>
              <a:rPr lang="en-US" dirty="0"/>
              <a:t>found Load Body extension up to 1 feet</a:t>
            </a:r>
          </a:p>
          <a:p>
            <a:r>
              <a:rPr lang="en-US" dirty="0"/>
              <a:t>Found there is 10th leaf spring addition work completed in this vehicle</a:t>
            </a:r>
          </a:p>
          <a:p>
            <a:r>
              <a:rPr lang="en-US" dirty="0"/>
              <a:t> </a:t>
            </a:r>
          </a:p>
          <a:p>
            <a:endParaRPr lang="en-IN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7825" y="5026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mbria" pitchFamily="18" charset="0"/>
                <a:cs typeface="Arial" pitchFamily="34" charset="0"/>
              </a:rPr>
              <a:t> 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23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9944" y="54019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9376" y="1556792"/>
            <a:ext cx="11089232" cy="415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b="1" u="sng" dirty="0"/>
              <a:t>Internal Symptoms:-</a:t>
            </a:r>
            <a:r>
              <a:rPr lang="en-US" dirty="0"/>
              <a:t> </a:t>
            </a:r>
          </a:p>
          <a:p>
            <a:r>
              <a:rPr lang="en-US" dirty="0"/>
              <a:t>We investigated and noticed that an oil leak from RA1 housing cracked @ 4 o'clock position in LHS Curved area,</a:t>
            </a:r>
          </a:p>
          <a:p>
            <a:r>
              <a:rPr lang="en-US" dirty="0"/>
              <a:t>Found RA1 Axle Housing drive head mounting bolts are intact</a:t>
            </a:r>
          </a:p>
          <a:p>
            <a:r>
              <a:rPr lang="en-US" dirty="0"/>
              <a:t>Found RA2 Housing Tube Condition good </a:t>
            </a:r>
          </a:p>
          <a:p>
            <a:r>
              <a:rPr lang="en-US" dirty="0"/>
              <a:t>Found RA2 drive head mounting bolts were intact.</a:t>
            </a:r>
          </a:p>
          <a:p>
            <a:r>
              <a:rPr lang="en-US" dirty="0"/>
              <a:t>Found Radius rod bush condition good.</a:t>
            </a:r>
          </a:p>
          <a:p>
            <a:r>
              <a:rPr lang="en-US" dirty="0"/>
              <a:t>Found there is no leaf spring addition in suspension</a:t>
            </a:r>
          </a:p>
          <a:p>
            <a:r>
              <a:rPr lang="en-US" dirty="0"/>
              <a:t>Removed the U Clamp, Noticed casing top and bottom bracket condition is good.</a:t>
            </a:r>
          </a:p>
          <a:p>
            <a:r>
              <a:rPr lang="en-US" dirty="0"/>
              <a:t>Noticed RHS , LHS top bracket mounting bolts are intact.</a:t>
            </a:r>
          </a:p>
          <a:p>
            <a:r>
              <a:rPr lang="en-US" dirty="0"/>
              <a:t>Found trunnion shaft condition ok.</a:t>
            </a:r>
          </a:p>
          <a:p>
            <a:r>
              <a:rPr lang="en-US" dirty="0"/>
              <a:t>Found there is no external damage on suspension.</a:t>
            </a:r>
          </a:p>
          <a:p>
            <a:r>
              <a:rPr lang="en-US" dirty="0"/>
              <a:t>Found bogie bracket condition is good.</a:t>
            </a:r>
          </a:p>
          <a:p>
            <a:r>
              <a:rPr lang="en-US" dirty="0"/>
              <a:t>Removed the axle shaft and differential assembly.</a:t>
            </a:r>
          </a:p>
          <a:p>
            <a:r>
              <a:rPr lang="en-US" dirty="0"/>
              <a:t>Found differential components are good.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7500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72008" y="19239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71464" y="1988840"/>
            <a:ext cx="11089232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b="1" u="sng" dirty="0"/>
              <a:t>Rear Axle Specification/ </a:t>
            </a:r>
            <a:r>
              <a:rPr lang="en-US" b="1" u="sng" dirty="0">
                <a:hlinkClick r:id="rId3"/>
              </a:rPr>
              <a:t>sl.no</a:t>
            </a:r>
            <a:r>
              <a:rPr lang="en-US" b="1" u="sng" dirty="0"/>
              <a:t>: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dirty="0"/>
              <a:t>Vehicle Model: </a:t>
            </a:r>
          </a:p>
          <a:p>
            <a:r>
              <a:rPr lang="en-US" dirty="0"/>
              <a:t>Rear Axle Make : Meritor / 16 TG</a:t>
            </a:r>
          </a:p>
          <a:p>
            <a:r>
              <a:rPr lang="en-US" dirty="0"/>
              <a:t>Meritor half axle no : XEV52700</a:t>
            </a:r>
          </a:p>
          <a:p>
            <a:r>
              <a:rPr lang="en-US" dirty="0"/>
              <a:t>Housing Tube Serial No :  MB1315NK790617 / MA22O055332</a:t>
            </a:r>
          </a:p>
          <a:p>
            <a:r>
              <a:rPr lang="en-US" dirty="0"/>
              <a:t>Drive Head assy Serial No : AL13200K263617 / MD22G073681</a:t>
            </a:r>
          </a:p>
          <a:p>
            <a:r>
              <a:rPr lang="en-US" dirty="0"/>
              <a:t>CWP Match No : 22C112</a:t>
            </a:r>
          </a:p>
          <a:p>
            <a:r>
              <a:rPr lang="en-US" dirty="0"/>
              <a:t>Axle Ratio: 6.17</a:t>
            </a:r>
          </a:p>
          <a:p>
            <a:r>
              <a:rPr lang="en-US" dirty="0" err="1"/>
              <a:t>Md</a:t>
            </a:r>
            <a:r>
              <a:rPr lang="en-US" dirty="0"/>
              <a:t> By: Automotive Axles Limited</a:t>
            </a:r>
          </a:p>
          <a:p>
            <a:endParaRPr lang="en-US" u="sng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750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68696" y="37073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9456" y="4705587"/>
            <a:ext cx="907300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Found RA1 casing cracked @ 4 o clock position in LHS Curved area and consequential to oil leak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404664"/>
            <a:ext cx="9073008" cy="377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 rot="11164612">
            <a:off x="8469268" y="2692251"/>
            <a:ext cx="1512206" cy="6957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1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9" y="11938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620688"/>
            <a:ext cx="5112568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 rot="11164612">
            <a:off x="5984562" y="1861893"/>
            <a:ext cx="1512206" cy="6957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1415480" y="5517232"/>
            <a:ext cx="907300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Found RA1 casing cracked @ 4 o clock position in LHS Curved area and consequential to oil leak</a:t>
            </a:r>
          </a:p>
        </p:txBody>
      </p:sp>
    </p:spTree>
    <p:extLst>
      <p:ext uri="{BB962C8B-B14F-4D97-AF65-F5344CB8AC3E}">
        <p14:creationId xmlns:p14="http://schemas.microsoft.com/office/powerpoint/2010/main" val="240088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9" y="-31732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33" y="1124744"/>
            <a:ext cx="504056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124744"/>
            <a:ext cx="51054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bject 3"/>
          <p:cNvSpPr txBox="1"/>
          <p:nvPr/>
        </p:nvSpPr>
        <p:spPr>
          <a:xfrm>
            <a:off x="1141138" y="5855205"/>
            <a:ext cx="907300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Found RA1 casing cracked @ 4 o clock position in LHS Curved area and consequential to oil leak</a:t>
            </a:r>
          </a:p>
        </p:txBody>
      </p:sp>
      <p:sp>
        <p:nvSpPr>
          <p:cNvPr id="9" name="Right Arrow 8"/>
          <p:cNvSpPr/>
          <p:nvPr/>
        </p:nvSpPr>
        <p:spPr>
          <a:xfrm rot="11164612">
            <a:off x="3320265" y="2929527"/>
            <a:ext cx="1512206" cy="6957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1164612">
            <a:off x="9872993" y="2713804"/>
            <a:ext cx="1512206" cy="6957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1885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EE26D5C61E2B42B63761096BAEAE78" ma:contentTypeVersion="16" ma:contentTypeDescription="Create a new document." ma:contentTypeScope="" ma:versionID="a34341bde7e0f655c89a9ecfdd41278e">
  <xsd:schema xmlns:xsd="http://www.w3.org/2001/XMLSchema" xmlns:xs="http://www.w3.org/2001/XMLSchema" xmlns:p="http://schemas.microsoft.com/office/2006/metadata/properties" xmlns:ns2="d31e0a95-96b0-4411-a18f-e4fd582fb3ee" xmlns:ns3="6ba8794d-3c15-4947-888c-3ef7f0f56fa7" targetNamespace="http://schemas.microsoft.com/office/2006/metadata/properties" ma:root="true" ma:fieldsID="beda5db868f568a54bbe5920294db2ef" ns2:_="" ns3:_="">
    <xsd:import namespace="d31e0a95-96b0-4411-a18f-e4fd582fb3ee"/>
    <xsd:import namespace="6ba8794d-3c15-4947-888c-3ef7f0f56f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1e0a95-96b0-4411-a18f-e4fd582fb3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92505fa-fe31-4319-891a-6f90768357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8794d-3c15-4947-888c-3ef7f0f56fa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c8b0432-b299-4f93-862d-ce8eed9c82da}" ma:internalName="TaxCatchAll" ma:showField="CatchAllData" ma:web="6ba8794d-3c15-4947-888c-3ef7f0f56f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3153CB-A8D9-40F9-BE6E-CBC2271679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1e0a95-96b0-4411-a18f-e4fd582fb3ee"/>
    <ds:schemaRef ds:uri="6ba8794d-3c15-4947-888c-3ef7f0f56f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388FAC-89D4-491F-A270-6D53CC0CA4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Words>525</Words>
  <Application>Microsoft Office PowerPoint</Application>
  <PresentationFormat>Widescreen</PresentationFormat>
  <Paragraphs>256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Cambria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Alservice Nagercoil</dc:creator>
  <cp:lastModifiedBy>Georgebirla  Bose ( SALES)</cp:lastModifiedBy>
  <cp:revision>436</cp:revision>
  <dcterms:modified xsi:type="dcterms:W3CDTF">2023-09-26T02:11:09Z</dcterms:modified>
</cp:coreProperties>
</file>